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3" d="100"/>
          <a:sy n="93" d="100"/>
        </p:scale>
        <p:origin x="3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22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77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67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9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45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1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97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15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52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7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57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8975-1312-494A-823E-2794C7996E88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114D-5224-4C9D-82F0-3BB4076A7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26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372E45-C0A0-4A00-9CCF-108BDE908DF7}"/>
              </a:ext>
            </a:extLst>
          </p:cNvPr>
          <p:cNvSpPr txBox="1"/>
          <p:nvPr/>
        </p:nvSpPr>
        <p:spPr>
          <a:xfrm>
            <a:off x="1304670" y="8723086"/>
            <a:ext cx="419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    </a:t>
            </a:r>
            <a:r>
              <a:rPr kumimoji="1" lang="ja-JP" altLang="en-US" dirty="0"/>
              <a:t>年　月　日  納品確認（所属・氏名）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4A2F6F1-3B79-46EA-90A5-3A21088F07A2}"/>
              </a:ext>
            </a:extLst>
          </p:cNvPr>
          <p:cNvGrpSpPr/>
          <p:nvPr/>
        </p:nvGrpSpPr>
        <p:grpSpPr>
          <a:xfrm>
            <a:off x="1563914" y="1110343"/>
            <a:ext cx="3730172" cy="2583543"/>
            <a:chOff x="1563914" y="1110343"/>
            <a:chExt cx="3730172" cy="2583543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541763E-4D5F-4568-A1AC-14C619523772}"/>
                </a:ext>
              </a:extLst>
            </p:cNvPr>
            <p:cNvSpPr/>
            <p:nvPr/>
          </p:nvSpPr>
          <p:spPr>
            <a:xfrm>
              <a:off x="1563914" y="1110343"/>
              <a:ext cx="3730172" cy="25835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0EF9D53-5E31-4026-A064-5DFB2FA71110}"/>
                </a:ext>
              </a:extLst>
            </p:cNvPr>
            <p:cNvSpPr txBox="1"/>
            <p:nvPr/>
          </p:nvSpPr>
          <p:spPr>
            <a:xfrm>
              <a:off x="4426857" y="3255224"/>
              <a:ext cx="71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日付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C5B39F6-DC6B-4AC5-A4DD-1152E95D1831}"/>
                </a:ext>
              </a:extLst>
            </p:cNvPr>
            <p:cNvSpPr txBox="1"/>
            <p:nvPr/>
          </p:nvSpPr>
          <p:spPr>
            <a:xfrm>
              <a:off x="2759586" y="2286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カラー写真</a:t>
              </a:r>
              <a:endParaRPr kumimoji="1" lang="en-US" altLang="ja-JP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4F235ED-C553-49A0-AA3A-8DF924FA3D75}"/>
              </a:ext>
            </a:extLst>
          </p:cNvPr>
          <p:cNvGrpSpPr/>
          <p:nvPr/>
        </p:nvGrpSpPr>
        <p:grpSpPr>
          <a:xfrm>
            <a:off x="1563914" y="4800213"/>
            <a:ext cx="3730172" cy="2583543"/>
            <a:chOff x="1563914" y="1110343"/>
            <a:chExt cx="3730172" cy="2583543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BAC0C49-2643-4F92-874F-6FCAF9A3ACDF}"/>
                </a:ext>
              </a:extLst>
            </p:cNvPr>
            <p:cNvSpPr/>
            <p:nvPr/>
          </p:nvSpPr>
          <p:spPr>
            <a:xfrm>
              <a:off x="1563914" y="1110343"/>
              <a:ext cx="3730172" cy="25835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B1C3386-16BB-459F-828C-D5556EC02B7C}"/>
                </a:ext>
              </a:extLst>
            </p:cNvPr>
            <p:cNvSpPr txBox="1"/>
            <p:nvPr/>
          </p:nvSpPr>
          <p:spPr>
            <a:xfrm>
              <a:off x="4426857" y="3255224"/>
              <a:ext cx="71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日付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A5F59A2-A191-428B-9A67-5AEF3B1F2ED7}"/>
                </a:ext>
              </a:extLst>
            </p:cNvPr>
            <p:cNvSpPr txBox="1"/>
            <p:nvPr/>
          </p:nvSpPr>
          <p:spPr>
            <a:xfrm>
              <a:off x="2759586" y="2286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カラー写真</a:t>
              </a:r>
              <a:endParaRPr kumimoji="1" lang="en-US" altLang="ja-JP" dirty="0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7461BFD-23AC-47E1-A513-CB9A43675350}"/>
              </a:ext>
            </a:extLst>
          </p:cNvPr>
          <p:cNvSpPr txBox="1"/>
          <p:nvPr/>
        </p:nvSpPr>
        <p:spPr>
          <a:xfrm>
            <a:off x="2261052" y="38777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物品名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AE51CD-0492-466F-B0F7-CBE92ECD59EB}"/>
              </a:ext>
            </a:extLst>
          </p:cNvPr>
          <p:cNvSpPr txBox="1"/>
          <p:nvPr/>
        </p:nvSpPr>
        <p:spPr>
          <a:xfrm>
            <a:off x="2261052" y="76840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物品名</a:t>
            </a:r>
          </a:p>
        </p:txBody>
      </p:sp>
    </p:spTree>
    <p:extLst>
      <p:ext uri="{BB962C8B-B14F-4D97-AF65-F5344CB8AC3E}">
        <p14:creationId xmlns:p14="http://schemas.microsoft.com/office/powerpoint/2010/main" val="295269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372E45-C0A0-4A00-9CCF-108BDE908DF7}"/>
              </a:ext>
            </a:extLst>
          </p:cNvPr>
          <p:cNvSpPr txBox="1"/>
          <p:nvPr/>
        </p:nvSpPr>
        <p:spPr>
          <a:xfrm>
            <a:off x="1304670" y="8723086"/>
            <a:ext cx="419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    年　月　日  納品確認（所属・氏名）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4A2F6F1-3B79-46EA-90A5-3A21088F07A2}"/>
              </a:ext>
            </a:extLst>
          </p:cNvPr>
          <p:cNvGrpSpPr/>
          <p:nvPr/>
        </p:nvGrpSpPr>
        <p:grpSpPr>
          <a:xfrm>
            <a:off x="1563914" y="1110343"/>
            <a:ext cx="3730172" cy="2583543"/>
            <a:chOff x="1563914" y="1110343"/>
            <a:chExt cx="3730172" cy="2583543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D541763E-4D5F-4568-A1AC-14C619523772}"/>
                </a:ext>
              </a:extLst>
            </p:cNvPr>
            <p:cNvSpPr/>
            <p:nvPr/>
          </p:nvSpPr>
          <p:spPr>
            <a:xfrm>
              <a:off x="1563914" y="1110343"/>
              <a:ext cx="3730172" cy="25835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0EF9D53-5E31-4026-A064-5DFB2FA71110}"/>
                </a:ext>
              </a:extLst>
            </p:cNvPr>
            <p:cNvSpPr txBox="1"/>
            <p:nvPr/>
          </p:nvSpPr>
          <p:spPr>
            <a:xfrm>
              <a:off x="4426857" y="3255224"/>
              <a:ext cx="71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日付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C5B39F6-DC6B-4AC5-A4DD-1152E95D1831}"/>
                </a:ext>
              </a:extLst>
            </p:cNvPr>
            <p:cNvSpPr txBox="1"/>
            <p:nvPr/>
          </p:nvSpPr>
          <p:spPr>
            <a:xfrm>
              <a:off x="2759586" y="2286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カラー写真</a:t>
              </a:r>
              <a:endParaRPr kumimoji="1" lang="en-US" altLang="ja-JP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4F235ED-C553-49A0-AA3A-8DF924FA3D75}"/>
              </a:ext>
            </a:extLst>
          </p:cNvPr>
          <p:cNvGrpSpPr/>
          <p:nvPr/>
        </p:nvGrpSpPr>
        <p:grpSpPr>
          <a:xfrm>
            <a:off x="1563914" y="4800213"/>
            <a:ext cx="3730172" cy="2583543"/>
            <a:chOff x="1563914" y="1110343"/>
            <a:chExt cx="3730172" cy="2583543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BAC0C49-2643-4F92-874F-6FCAF9A3ACDF}"/>
                </a:ext>
              </a:extLst>
            </p:cNvPr>
            <p:cNvSpPr/>
            <p:nvPr/>
          </p:nvSpPr>
          <p:spPr>
            <a:xfrm>
              <a:off x="1563914" y="1110343"/>
              <a:ext cx="3730172" cy="25835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B1C3386-16BB-459F-828C-D5556EC02B7C}"/>
                </a:ext>
              </a:extLst>
            </p:cNvPr>
            <p:cNvSpPr txBox="1"/>
            <p:nvPr/>
          </p:nvSpPr>
          <p:spPr>
            <a:xfrm>
              <a:off x="4426857" y="3255224"/>
              <a:ext cx="71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日付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A5F59A2-A191-428B-9A67-5AEF3B1F2ED7}"/>
                </a:ext>
              </a:extLst>
            </p:cNvPr>
            <p:cNvSpPr txBox="1"/>
            <p:nvPr/>
          </p:nvSpPr>
          <p:spPr>
            <a:xfrm>
              <a:off x="2759586" y="2286000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カラー写真</a:t>
              </a:r>
              <a:endParaRPr kumimoji="1" lang="en-US" altLang="ja-JP" dirty="0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7461BFD-23AC-47E1-A513-CB9A43675350}"/>
              </a:ext>
            </a:extLst>
          </p:cNvPr>
          <p:cNvSpPr txBox="1"/>
          <p:nvPr/>
        </p:nvSpPr>
        <p:spPr>
          <a:xfrm>
            <a:off x="2261052" y="38777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物品名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AE51CD-0492-466F-B0F7-CBE92ECD59EB}"/>
              </a:ext>
            </a:extLst>
          </p:cNvPr>
          <p:cNvSpPr txBox="1"/>
          <p:nvPr/>
        </p:nvSpPr>
        <p:spPr>
          <a:xfrm>
            <a:off x="2261052" y="76840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物品名</a:t>
            </a:r>
          </a:p>
        </p:txBody>
      </p:sp>
    </p:spTree>
    <p:extLst>
      <p:ext uri="{BB962C8B-B14F-4D97-AF65-F5344CB8AC3E}">
        <p14:creationId xmlns:p14="http://schemas.microsoft.com/office/powerpoint/2010/main" val="426406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42</Words>
  <Application>Microsoft Office PowerPoint</Application>
  <PresentationFormat>A4 210 x 297 mm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高橋知子</dc:creator>
  <cp:lastModifiedBy>高橋知子</cp:lastModifiedBy>
  <cp:revision>5</cp:revision>
  <dcterms:created xsi:type="dcterms:W3CDTF">2021-10-20T05:30:25Z</dcterms:created>
  <dcterms:modified xsi:type="dcterms:W3CDTF">2023-02-24T03:13:03Z</dcterms:modified>
</cp:coreProperties>
</file>